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843"/>
    <p:restoredTop sz="84954"/>
  </p:normalViewPr>
  <p:slideViewPr>
    <p:cSldViewPr snapToGrid="0" snapToObjects="1" showGuides="1">
      <p:cViewPr>
        <p:scale>
          <a:sx n="84" d="100"/>
          <a:sy n="84" d="100"/>
        </p:scale>
        <p:origin x="536" y="4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591081824"/>
        <c:axId val="-1591092976"/>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591122640"/>
        <c:axId val="-1591111648"/>
      </c:barChart>
      <c:catAx>
        <c:axId val="-1591081824"/>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591092976"/>
        <c:crossesAt val="0.0"/>
        <c:auto val="1"/>
        <c:lblAlgn val="ctr"/>
        <c:lblOffset val="100"/>
        <c:noMultiLvlLbl val="0"/>
      </c:catAx>
      <c:valAx>
        <c:axId val="-1591092976"/>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591081824"/>
        <c:crosses val="autoZero"/>
        <c:crossBetween val="between"/>
      </c:valAx>
      <c:valAx>
        <c:axId val="-1591111648"/>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591122640"/>
        <c:crosses val="max"/>
        <c:crossBetween val="between"/>
      </c:valAx>
      <c:catAx>
        <c:axId val="-1591122640"/>
        <c:scaling>
          <c:orientation val="minMax"/>
        </c:scaling>
        <c:delete val="1"/>
        <c:axPos val="b"/>
        <c:numFmt formatCode="General" sourceLinked="1"/>
        <c:majorTickMark val="out"/>
        <c:minorTickMark val="none"/>
        <c:tickLblPos val="nextTo"/>
        <c:crossAx val="-1591111648"/>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806891344"/>
        <c:axId val="-1544214944"/>
      </c:scatterChart>
      <c:valAx>
        <c:axId val="-1806891344"/>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44214944"/>
        <c:crosses val="autoZero"/>
        <c:crossBetween val="midCat"/>
      </c:valAx>
      <c:valAx>
        <c:axId val="-1544214944"/>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806891344"/>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873275136"/>
        <c:axId val="-1809559456"/>
      </c:barChart>
      <c:catAx>
        <c:axId val="-1873275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9559456"/>
        <c:crosses val="autoZero"/>
        <c:auto val="1"/>
        <c:lblAlgn val="ctr"/>
        <c:lblOffset val="100"/>
        <c:noMultiLvlLbl val="0"/>
      </c:catAx>
      <c:valAx>
        <c:axId val="-1809559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32751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Reduce time on slide.</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a:t>
            </a:r>
            <a:r>
              <a:rPr lang="en-US" baseline="0" smtClean="0"/>
              <a:t>of manual place-and-route.</a:t>
            </a: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4.xml"/><Relationship Id="rId5" Type="http://schemas.openxmlformats.org/officeDocument/2006/relationships/image" Target="../media/image5.png"/><Relationship Id="rId1" Type="http://schemas.microsoft.com/office/2007/relationships/media" Target="../media/media24.m4a"/><Relationship Id="rId2" Type="http://schemas.openxmlformats.org/officeDocument/2006/relationships/audio"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4" Type="http://schemas.openxmlformats.org/officeDocument/2006/relationships/slideLayout" Target="../slideLayouts/slideLayout6.xml"/><Relationship Id="rId5" Type="http://schemas.openxmlformats.org/officeDocument/2006/relationships/notesSlide" Target="../notesSlides/notesSlide26.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2.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10650"/>
    </mc:Choice>
    <mc:Fallback>
      <p:transition spd="slow" advTm="1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7" name="Sound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70294"/>
    </mc:Choice>
    <mc:Fallback>
      <p:transition spd="slow" advTm="70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95906"/>
    </mc:Choice>
    <mc:Fallback>
      <p:transition spd="slow" advTm="95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mc:Choice xmlns:p14="http://schemas.microsoft.com/office/powerpoint/2010/main" Requires="p14">
      <p:transition spd="slow" p14:dur="2000" advTm="31606"/>
    </mc:Choice>
    <mc:Fallback>
      <p:transition spd="slow" advTm="31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mc:Choice xmlns:p14="http://schemas.microsoft.com/office/powerpoint/2010/main" Requires="p14">
      <p:transition spd="slow" p14:dur="2000" advTm="81171"/>
    </mc:Choice>
    <mc:Fallback>
      <p:transition spd="slow" advTm="8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mc:Choice xmlns:p14="http://schemas.microsoft.com/office/powerpoint/2010/main" Requires="p14">
      <p:transition spd="slow" p14:dur="2000" advTm="53961"/>
    </mc:Choice>
    <mc:Fallback>
      <p:transition spd="slow" advTm="53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4"/>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mc:Choice xmlns:p14="http://schemas.microsoft.com/office/powerpoint/2010/main" Requires="p14">
      <p:transition spd="slow" p14:dur="2000" advTm="40588"/>
    </mc:Choice>
    <mc:Fallback>
      <p:transition spd="slow" advTm="40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mc:Choice xmlns:p14="http://schemas.microsoft.com/office/powerpoint/2010/main" Requires="p14">
      <p:transition spd="slow" p14:dur="2000" advTm="10858"/>
    </mc:Choice>
    <mc:Fallback>
      <p:transition spd="slow" advTm="10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mc:Choice xmlns:p14="http://schemas.microsoft.com/office/powerpoint/2010/main" Requires="p14">
      <p:transition spd="slow" p14:dur="2000" advTm="18297"/>
    </mc:Choice>
    <mc:Fallback>
      <p:transition spd="slow" advTm="18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mc:Choice xmlns:p14="http://schemas.microsoft.com/office/powerpoint/2010/main" Requires="p14">
      <p:transition spd="slow" p14:dur="2000" advTm="19091"/>
    </mc:Choice>
    <mc:Fallback>
      <p:transition spd="slow" advTm="19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mc:Choice xmlns:p14="http://schemas.microsoft.com/office/powerpoint/2010/main" Requires="p14">
      <p:transition spd="slow" p14:dur="2000" advTm="19641"/>
    </mc:Choice>
    <mc:Fallback>
      <p:transition spd="slow" advTm="19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64881"/>
    </mc:Choice>
    <mc:Fallback>
      <p:transition spd="slow" advTm="64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mc:Choice xmlns:p14="http://schemas.microsoft.com/office/powerpoint/2010/main" Requires="p14">
      <p:transition spd="slow" p14:dur="2000" advTm="11017"/>
    </mc:Choice>
    <mc:Fallback>
      <p:transition spd="slow" advTm="11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mc:Choice xmlns:p14="http://schemas.microsoft.com/office/powerpoint/2010/main" Requires="p14">
      <p:transition spd="slow" p14:dur="2000" advTm="28242"/>
    </mc:Choice>
    <mc:Fallback>
      <p:transition spd="slow" advTm="28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mc:Choice xmlns:p14="http://schemas.microsoft.com/office/powerpoint/2010/main" Requires="p14">
      <p:transition spd="slow" p14:dur="2000" advTm="177056"/>
    </mc:Choice>
    <mc:Fallback>
      <p:transition spd="slow" advTm="177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4"/>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mc:Choice xmlns:p14="http://schemas.microsoft.com/office/powerpoint/2010/main" Requires="p14">
      <p:transition spd="slow" p14:dur="2000" advTm="52911"/>
    </mc:Choice>
    <mc:Fallback>
      <p:transition spd="slow" advTm="52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mc:Choice xmlns:p14="http://schemas.microsoft.com/office/powerpoint/2010/main" Requires="p14">
      <p:transition spd="slow" p14:dur="2000" advTm="4540"/>
    </mc:Choice>
    <mc:Fallback>
      <p:transition spd="slow" advTm="4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mc:Choice xmlns:p14="http://schemas.microsoft.com/office/powerpoint/2010/main" Requires="p14">
      <p:transition spd="slow" p14:dur="2000" advTm="22664"/>
    </mc:Choice>
    <mc:Fallback>
      <p:transition spd="slow" advTm="22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mc:Choice xmlns:p14="http://schemas.microsoft.com/office/powerpoint/2010/main" Requires="p14">
      <p:transition spd="slow" p14:dur="2000" advTm="23818"/>
    </mc:Choice>
    <mc:Fallback>
      <p:transition spd="slow" advTm="23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Can scale crossbar to 32 processors with </a:t>
            </a:r>
            <a:r>
              <a:rPr lang="en-US" smtClean="0"/>
              <a:t>new design.</a:t>
            </a:r>
            <a:endParaRPr lang="en-US" dirty="0" smtClean="0"/>
          </a:p>
          <a:p>
            <a:pPr lvl="1"/>
            <a:r>
              <a:rPr lang="en-US" dirty="0" smtClean="0"/>
              <a:t>Seems hard to go beyond 32, but unlikely we’ll need more.</a:t>
            </a:r>
          </a:p>
          <a:p>
            <a:pPr lvl="1"/>
            <a:endParaRPr lang="en-US" dirty="0" smtClean="0"/>
          </a:p>
          <a:p>
            <a:pPr lvl="1"/>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mc:Choice xmlns:p14="http://schemas.microsoft.com/office/powerpoint/2010/main" Requires="p14">
      <p:transition spd="slow" p14:dur="2000" advTm="94517"/>
    </mc:Choice>
    <mc:Fallback>
      <p:transition spd="slow" advTm="94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mc:Choice xmlns:p14="http://schemas.microsoft.com/office/powerpoint/2010/main" Requires="p14">
      <p:transition spd="slow" p14:dur="2000" advTm="32743"/>
    </mc:Choice>
    <mc:Fallback>
      <p:transition spd="slow" advTm="32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9" grpId="0" uiExpand="1" build="allAtOnce"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3818779" y="774737"/>
            <a:ext cx="4938305" cy="2488749"/>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20835928"/>
      </p:ext>
    </p:extLst>
  </p:cSld>
  <p:clrMapOvr>
    <a:masterClrMapping/>
  </p:clrMapOvr>
  <mc:AlternateContent xmlns:mc="http://schemas.openxmlformats.org/markup-compatibility/2006">
    <mc:Choice xmlns:p14="http://schemas.microsoft.com/office/powerpoint/2010/main" Requires="p14">
      <p:transition spd="slow" p14:dur="2000" advTm="22636"/>
    </mc:Choice>
    <mc:Fallback>
      <p:transition spd="slow" advTm="22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97191"/>
    </mc:Choice>
    <mc:Fallback>
      <p:transition spd="slow" advTm="97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15" name="Sound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6642"/>
    </mc:Choice>
    <mc:Fallback>
      <p:transition advTm="6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23628">
        <p:fade/>
      </p:transition>
    </mc:Choice>
    <mc:Fallback>
      <p:transition spd="med" advTm="236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35148">
        <p:fade/>
      </p:transition>
    </mc:Choice>
    <mc:Fallback>
      <p:transition spd="med" advTm="351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4"/>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5871">
        <p:fade/>
      </p:transition>
    </mc:Choice>
    <mc:Fallback>
      <p:transition spd="med" advTm="58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31818"/>
    </mc:Choice>
    <mc:Fallback>
      <p:transition advTm="31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3"/>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79" name="Sound 7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98195"/>
    </mc:Choice>
    <mc:Fallback>
      <p:transition spd="slow" advTm="98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9"/>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9|24.4|2.9|9.6|6.9|1.3"/>
</p:tagLst>
</file>

<file path=ppt/tags/tag10.xml><?xml version="1.0" encoding="utf-8"?>
<p:tagLst xmlns:a="http://schemas.openxmlformats.org/drawingml/2006/main" xmlns:r="http://schemas.openxmlformats.org/officeDocument/2006/relationships" xmlns:p="http://schemas.openxmlformats.org/presentationml/2006/main">
  <p:tag name="TIMING" val="|4.8|18.6|41.9"/>
</p:tagLst>
</file>

<file path=ppt/tags/tag11.xml><?xml version="1.0" encoding="utf-8"?>
<p:tagLst xmlns:a="http://schemas.openxmlformats.org/drawingml/2006/main" xmlns:r="http://schemas.openxmlformats.org/officeDocument/2006/relationships" xmlns:p="http://schemas.openxmlformats.org/presentationml/2006/main">
  <p:tag name="TIMING" val="|6.5|9.6|7.3|6.2|4.2|10.9|4"/>
</p:tagLst>
</file>

<file path=ppt/tags/tag12.xml><?xml version="1.0" encoding="utf-8"?>
<p:tagLst xmlns:a="http://schemas.openxmlformats.org/drawingml/2006/main" xmlns:r="http://schemas.openxmlformats.org/officeDocument/2006/relationships" xmlns:p="http://schemas.openxmlformats.org/presentationml/2006/main">
  <p:tag name="TIMING" val="|1.7|17.3|11.7"/>
</p:tagLst>
</file>

<file path=ppt/tags/tag13.xml><?xml version="1.0" encoding="utf-8"?>
<p:tagLst xmlns:a="http://schemas.openxmlformats.org/drawingml/2006/main" xmlns:r="http://schemas.openxmlformats.org/officeDocument/2006/relationships" xmlns:p="http://schemas.openxmlformats.org/presentationml/2006/main">
  <p:tag name="TIMING" val="|6"/>
</p:tagLst>
</file>

<file path=ppt/tags/tag14.xml><?xml version="1.0" encoding="utf-8"?>
<p:tagLst xmlns:a="http://schemas.openxmlformats.org/drawingml/2006/main" xmlns:r="http://schemas.openxmlformats.org/officeDocument/2006/relationships" xmlns:p="http://schemas.openxmlformats.org/presentationml/2006/main">
  <p:tag name="TIMING" val="|18.8"/>
</p:tagLst>
</file>

<file path=ppt/tags/tag15.xml><?xml version="1.0" encoding="utf-8"?>
<p:tagLst xmlns:a="http://schemas.openxmlformats.org/drawingml/2006/main" xmlns:r="http://schemas.openxmlformats.org/officeDocument/2006/relationships" xmlns:p="http://schemas.openxmlformats.org/presentationml/2006/main">
  <p:tag name="TIMING" val="|16.2|5.9|17|8.9|18.4|2|25.2|38|11.6|5.5"/>
</p:tagLst>
</file>

<file path=ppt/tags/tag16.xml><?xml version="1.0" encoding="utf-8"?>
<p:tagLst xmlns:a="http://schemas.openxmlformats.org/drawingml/2006/main" xmlns:r="http://schemas.openxmlformats.org/officeDocument/2006/relationships" xmlns:p="http://schemas.openxmlformats.org/presentationml/2006/main">
  <p:tag name="TIMING" val="|6.6|6.7"/>
</p:tagLst>
</file>

<file path=ppt/tags/tag17.xml><?xml version="1.0" encoding="utf-8"?>
<p:tagLst xmlns:a="http://schemas.openxmlformats.org/drawingml/2006/main" xmlns:r="http://schemas.openxmlformats.org/officeDocument/2006/relationships" xmlns:p="http://schemas.openxmlformats.org/presentationml/2006/main">
  <p:tag name="TIMING" val="|3.8|11.4"/>
</p:tagLst>
</file>

<file path=ppt/tags/tag18.xml><?xml version="1.0" encoding="utf-8"?>
<p:tagLst xmlns:a="http://schemas.openxmlformats.org/drawingml/2006/main" xmlns:r="http://schemas.openxmlformats.org/officeDocument/2006/relationships" xmlns:p="http://schemas.openxmlformats.org/presentationml/2006/main">
  <p:tag name="TIMING" val="|7.2|0.9|2.6|8.9|28.6|6.4|18.4|9.8"/>
</p:tagLst>
</file>

<file path=ppt/tags/tag19.xml><?xml version="1.0" encoding="utf-8"?>
<p:tagLst xmlns:a="http://schemas.openxmlformats.org/drawingml/2006/main" xmlns:r="http://schemas.openxmlformats.org/officeDocument/2006/relationships" xmlns:p="http://schemas.openxmlformats.org/presentationml/2006/main">
  <p:tag name="TIMING" val="|13.2|1.2|4"/>
</p:tagLst>
</file>

<file path=ppt/tags/tag2.xml><?xml version="1.0" encoding="utf-8"?>
<p:tagLst xmlns:a="http://schemas.openxmlformats.org/drawingml/2006/main" xmlns:r="http://schemas.openxmlformats.org/officeDocument/2006/relationships" xmlns:p="http://schemas.openxmlformats.org/presentationml/2006/main">
  <p:tag name="TIMING" val="|2.8|67.4"/>
</p:tagLst>
</file>

<file path=ppt/tags/tag20.xml><?xml version="1.0" encoding="utf-8"?>
<p:tagLst xmlns:a="http://schemas.openxmlformats.org/drawingml/2006/main" xmlns:r="http://schemas.openxmlformats.org/officeDocument/2006/relationships" xmlns:p="http://schemas.openxmlformats.org/presentationml/2006/main">
  <p:tag name="TIMING" val="|2.5|10.2|4.6"/>
</p:tagLst>
</file>

<file path=ppt/tags/tag3.xml><?xml version="1.0" encoding="utf-8"?>
<p:tagLst xmlns:a="http://schemas.openxmlformats.org/drawingml/2006/main" xmlns:r="http://schemas.openxmlformats.org/officeDocument/2006/relationships" xmlns:p="http://schemas.openxmlformats.org/presentationml/2006/main">
  <p:tag name="TIMING" val="|1.1"/>
</p:tagLst>
</file>

<file path=ppt/tags/tag4.xml><?xml version="1.0" encoding="utf-8"?>
<p:tagLst xmlns:a="http://schemas.openxmlformats.org/drawingml/2006/main" xmlns:r="http://schemas.openxmlformats.org/officeDocument/2006/relationships" xmlns:p="http://schemas.openxmlformats.org/presentationml/2006/main">
  <p:tag name="TIMING" val="|28.3|1.3"/>
</p:tagLst>
</file>

<file path=ppt/tags/tag5.xml><?xml version="1.0" encoding="utf-8"?>
<p:tagLst xmlns:a="http://schemas.openxmlformats.org/drawingml/2006/main" xmlns:r="http://schemas.openxmlformats.org/officeDocument/2006/relationships" xmlns:p="http://schemas.openxmlformats.org/presentationml/2006/main">
  <p:tag name="TIMING" val="|21|3.4|0.5|1.1|1.1"/>
</p:tagLst>
</file>

<file path=ppt/tags/tag6.xml><?xml version="1.0" encoding="utf-8"?>
<p:tagLst xmlns:a="http://schemas.openxmlformats.org/drawingml/2006/main" xmlns:r="http://schemas.openxmlformats.org/officeDocument/2006/relationships" xmlns:p="http://schemas.openxmlformats.org/presentationml/2006/main">
  <p:tag name="TIMING" val="|21|19.8|9.7|10.6|12.9"/>
</p:tagLst>
</file>

<file path=ppt/tags/tag7.xml><?xml version="1.0" encoding="utf-8"?>
<p:tagLst xmlns:a="http://schemas.openxmlformats.org/drawingml/2006/main" xmlns:r="http://schemas.openxmlformats.org/officeDocument/2006/relationships" xmlns:p="http://schemas.openxmlformats.org/presentationml/2006/main">
  <p:tag name="TIMING" val="|23.5|5.1|12.8"/>
</p:tagLst>
</file>

<file path=ppt/tags/tag8.xml><?xml version="1.0" encoding="utf-8"?>
<p:tagLst xmlns:a="http://schemas.openxmlformats.org/drawingml/2006/main" xmlns:r="http://schemas.openxmlformats.org/officeDocument/2006/relationships" xmlns:p="http://schemas.openxmlformats.org/presentationml/2006/main">
  <p:tag name="TIMING" val="|12|13.4|6.1|8.3|27.1|10.3"/>
</p:tagLst>
</file>

<file path=ppt/tags/tag9.xml><?xml version="1.0" encoding="utf-8"?>
<p:tagLst xmlns:a="http://schemas.openxmlformats.org/drawingml/2006/main" xmlns:r="http://schemas.openxmlformats.org/officeDocument/2006/relationships" xmlns:p="http://schemas.openxmlformats.org/presentationml/2006/main">
  <p:tag name="TIMING" val="|7.8|1.3|5.5|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12035</TotalTime>
  <Words>6547</Words>
  <Application>Microsoft Macintosh PowerPoint</Application>
  <PresentationFormat>Widescreen</PresentationFormat>
  <Paragraphs>1340</Paragraphs>
  <Slides>47</Slides>
  <Notes>44</Notes>
  <HiddenSlides>1</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2735</cp:revision>
  <dcterms:created xsi:type="dcterms:W3CDTF">2017-05-13T13:11:05Z</dcterms:created>
  <dcterms:modified xsi:type="dcterms:W3CDTF">2017-08-21T22:51:26Z</dcterms:modified>
</cp:coreProperties>
</file>